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7" r:id="rId2"/>
    <p:sldId id="258" r:id="rId3"/>
    <p:sldId id="265" r:id="rId4"/>
    <p:sldId id="266" r:id="rId5"/>
    <p:sldId id="267" r:id="rId6"/>
    <p:sldId id="268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269" r:id="rId29"/>
    <p:sldId id="270" r:id="rId30"/>
    <p:sldId id="271" r:id="rId31"/>
    <p:sldId id="272" r:id="rId32"/>
    <p:sldId id="274" r:id="rId33"/>
    <p:sldId id="277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8" r:id="rId62"/>
    <p:sldId id="329" r:id="rId63"/>
    <p:sldId id="354" r:id="rId64"/>
    <p:sldId id="353" r:id="rId65"/>
    <p:sldId id="351" r:id="rId66"/>
    <p:sldId id="352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6/22/16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5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0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7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3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6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7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5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2763" y="-979488"/>
            <a:ext cx="13060363" cy="783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01713" y="4227513"/>
            <a:ext cx="7391400" cy="2133600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747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757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2351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377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595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82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69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08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80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27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6365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517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02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70083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11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</a:t>
            </a:r>
            <a:r>
              <a:rPr lang="en-US" dirty="0" smtClean="0">
                <a:solidFill>
                  <a:srgbClr val="010000"/>
                </a:solidFill>
              </a:rPr>
              <a:t>arameter(s)</a:t>
            </a:r>
            <a:endParaRPr lang="en-US" dirty="0">
              <a:solidFill>
                <a:srgbClr val="010000"/>
              </a:solidFill>
            </a:endParaRP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3888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  <a:endParaRPr kumimoji="1"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  <a:endParaRPr kumimoji="1"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Input expected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Output expected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  <a:endParaRPr kumimoji="1"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name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  <a:endParaRPr kumimoji="1"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body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  <a:endParaRPr kumimoji="1"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9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return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5243349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  <a:endParaRPr kumimoji="1"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ethod “call”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660066"/>
                </a:solidFill>
                <a:latin typeface="Courier New" charset="0"/>
              </a:rPr>
              <a:t>public void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Box 1"/>
          <p:cNvSpPr txBox="1">
            <a:spLocks noChangeArrowheads="1"/>
          </p:cNvSpPr>
          <p:nvPr/>
        </p:nvSpPr>
        <p:spPr bwMode="auto">
          <a:xfrm>
            <a:off x="725488" y="1843088"/>
            <a:ext cx="76930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600" b="1" i="1" dirty="0"/>
              <a:t>Civilization advances by extending the number of operations we can perform without thinking about them.</a:t>
            </a:r>
          </a:p>
          <a:p>
            <a:endParaRPr lang="en-US" sz="1800" dirty="0"/>
          </a:p>
          <a:p>
            <a:r>
              <a:rPr lang="en-US" sz="3600" dirty="0"/>
              <a:t>		-Alfred North Whitehead</a:t>
            </a:r>
          </a:p>
        </p:txBody>
      </p:sp>
    </p:spTree>
    <p:extLst>
      <p:ext uri="{BB962C8B-B14F-4D97-AF65-F5344CB8AC3E}">
        <p14:creationId xmlns:p14="http://schemas.microsoft.com/office/powerpoint/2010/main" val="141876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790575"/>
            <a:ext cx="8524875" cy="5049838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String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getMonthName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0)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ourier New" charset="0"/>
              </a:rPr>
              <a:t>“January”</a:t>
            </a:r>
            <a:r>
              <a:rPr lang="en-US" altLang="ja-JP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1)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ourier New" charset="0"/>
              </a:rPr>
              <a:t>“February”</a:t>
            </a:r>
            <a:r>
              <a:rPr lang="en-US" altLang="ja-JP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…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ourier New" charset="0"/>
              </a:rPr>
              <a:t>“Unknown”</a:t>
            </a:r>
            <a:r>
              <a:rPr lang="en-US" altLang="ja-JP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Multiple Return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912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visibility  type 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nameOfMethod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</a:t>
            </a:r>
            <a:r>
              <a:rPr lang="en-US" sz="2800" b="1" i="1" dirty="0" smtClean="0">
                <a:solidFill>
                  <a:srgbClr val="000000"/>
                </a:solidFill>
                <a:latin typeface="Times" charset="0"/>
                <a:cs typeface="Times" charset="0"/>
              </a:rPr>
              <a:t>	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visibility: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private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or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public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type: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type returned by method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(e.g., </a:t>
            </a:r>
            <a:r>
              <a:rPr lang="en-US" sz="2400" b="1" dirty="0" err="1">
                <a:solidFill>
                  <a:srgbClr val="010000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,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double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, </a:t>
            </a:r>
            <a:r>
              <a:rPr lang="en-US" sz="2400" i="1" dirty="0">
                <a:solidFill>
                  <a:srgbClr val="010000"/>
                </a:solidFill>
                <a:latin typeface="Times" charset="0"/>
                <a:cs typeface="Times" charset="0"/>
              </a:rPr>
              <a:t>etc.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Can be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to indicate that nothing is returned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method</a:t>
            </a:r>
            <a:endParaRPr lang="en-US" sz="2400" b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404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681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FF008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kumimoji="1"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(value &lt; 0)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     value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kumimoji="1" lang="en-US" sz="2000" dirty="0" err="1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radius) {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PI * radius * radius;</a:t>
            </a:r>
          </a:p>
          <a:p>
            <a:pPr>
              <a:buClr>
                <a:schemeClr val="bg2"/>
              </a:buClr>
            </a:pPr>
            <a:r>
              <a:rPr kumimoji="1" lang="en-US" sz="2000" dirty="0"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6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517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r = </a:t>
            </a:r>
            <a:r>
              <a:rPr kumimoji="1" lang="en-US" sz="2000" dirty="0" err="1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8925" y="317500"/>
            <a:ext cx="328930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2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6194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8925" y="592138"/>
            <a:ext cx="7113588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33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7218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8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8242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8244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899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9266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9268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2763" y="498475"/>
            <a:ext cx="68897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9270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39271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</p:spTree>
    <p:extLst>
      <p:ext uri="{BB962C8B-B14F-4D97-AF65-F5344CB8AC3E}">
        <p14:creationId xmlns:p14="http://schemas.microsoft.com/office/powerpoint/2010/main" val="383671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9113" y="0"/>
            <a:ext cx="11436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92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029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0292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350" y="787400"/>
            <a:ext cx="6507163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0294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0295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0296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0297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212603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1314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1316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50900" y="1133475"/>
            <a:ext cx="6551613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1318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1319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1320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1321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237009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2338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2340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188" y="1422400"/>
            <a:ext cx="655320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2342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2343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2344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2345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69705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3362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364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188" y="1739900"/>
            <a:ext cx="655320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366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3367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3368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3369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256567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4386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4388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188" y="1739900"/>
            <a:ext cx="655320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4390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4391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4392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4393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96638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541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5412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188" y="2028825"/>
            <a:ext cx="655320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5414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5415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5416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5417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53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6434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6436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6613" y="1147763"/>
            <a:ext cx="6551612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6438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6439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6440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6441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82328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7458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7460" name="Rectangle 6"/>
          <p:cNvSpPr>
            <a:spLocks noChangeArrowheads="1"/>
          </p:cNvSpPr>
          <p:nvPr/>
        </p:nvSpPr>
        <p:spPr bwMode="auto">
          <a:xfrm>
            <a:off x="469900" y="469900"/>
            <a:ext cx="8212138" cy="3613150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(String prompt)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while</a:t>
            </a: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 &lt; 0) {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 charset="0"/>
              </a:rPr>
              <a:t>“Invalid”</a:t>
            </a:r>
            <a:r>
              <a:rPr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value =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readDouble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(prompt);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value;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50900" y="2346325"/>
            <a:ext cx="6551613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7462" name="TextBox 9"/>
          <p:cNvSpPr txBox="1">
            <a:spLocks noChangeArrowheads="1"/>
          </p:cNvSpPr>
          <p:nvPr/>
        </p:nvSpPr>
        <p:spPr bwMode="auto">
          <a:xfrm>
            <a:off x="649288" y="3433763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prompt</a:t>
            </a:r>
          </a:p>
        </p:txBody>
      </p:sp>
      <p:sp>
        <p:nvSpPr>
          <p:cNvPr id="147463" name="Rectangle 10"/>
          <p:cNvSpPr>
            <a:spLocks noChangeArrowheads="1"/>
          </p:cNvSpPr>
          <p:nvPr/>
        </p:nvSpPr>
        <p:spPr bwMode="auto">
          <a:xfrm>
            <a:off x="2092325" y="3448050"/>
            <a:ext cx="3262313" cy="5064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latin typeface="Courier" charset="0"/>
                <a:cs typeface="Courier" charset="0"/>
              </a:rPr>
              <a:t>“Enter radius: “</a:t>
            </a:r>
          </a:p>
        </p:txBody>
      </p:sp>
      <p:sp>
        <p:nvSpPr>
          <p:cNvPr id="147464" name="TextBox 11"/>
          <p:cNvSpPr txBox="1">
            <a:spLocks noChangeArrowheads="1"/>
          </p:cNvSpPr>
          <p:nvPr/>
        </p:nvSpPr>
        <p:spPr bwMode="auto">
          <a:xfrm>
            <a:off x="5983288" y="3443288"/>
            <a:ext cx="110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value</a:t>
            </a:r>
          </a:p>
        </p:txBody>
      </p:sp>
      <p:sp>
        <p:nvSpPr>
          <p:cNvPr id="147465" name="Rectangle 12"/>
          <p:cNvSpPr>
            <a:spLocks noChangeArrowheads="1"/>
          </p:cNvSpPr>
          <p:nvPr/>
        </p:nvSpPr>
        <p:spPr bwMode="auto">
          <a:xfrm>
            <a:off x="7412038" y="347186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88693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8482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52688" y="592138"/>
            <a:ext cx="4949825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8484" name="Rectangle 12"/>
          <p:cNvSpPr>
            <a:spLocks noChangeArrowheads="1"/>
          </p:cNvSpPr>
          <p:nvPr/>
        </p:nvSpPr>
        <p:spPr bwMode="auto">
          <a:xfrm>
            <a:off x="4972050" y="13811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241503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9506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5175" y="592138"/>
            <a:ext cx="6637338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9508" name="Rectangle 12"/>
          <p:cNvSpPr>
            <a:spLocks noChangeArrowheads="1"/>
          </p:cNvSpPr>
          <p:nvPr/>
        </p:nvSpPr>
        <p:spPr bwMode="auto">
          <a:xfrm>
            <a:off x="4972050" y="138113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49509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49510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05734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3238" y="3100388"/>
            <a:ext cx="447357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println(“hello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readInt(“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00713" y="3460750"/>
            <a:ext cx="2474913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.getX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89894" y="5819628"/>
            <a:ext cx="4637087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preventGlobalWarming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273012" y="4929040"/>
            <a:ext cx="4902614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.setLocation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(10, 20)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053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5175" y="895350"/>
            <a:ext cx="6637338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0532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0533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47062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1554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1556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1557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108729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2578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2580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2581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2582" name="Rectangle 9"/>
          <p:cNvSpPr>
            <a:spLocks noChangeArrowheads="1"/>
          </p:cNvSpPr>
          <p:nvPr/>
        </p:nvSpPr>
        <p:spPr bwMode="auto">
          <a:xfrm>
            <a:off x="455613" y="498475"/>
            <a:ext cx="8210550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radius) {</a:t>
            </a:r>
          </a:p>
          <a:p>
            <a:pPr>
              <a:buClr>
                <a:schemeClr val="bg2"/>
              </a:buClr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PI * radius * radius;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695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3602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04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3605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3606" name="Rectangle 9"/>
          <p:cNvSpPr>
            <a:spLocks noChangeArrowheads="1"/>
          </p:cNvSpPr>
          <p:nvPr/>
        </p:nvSpPr>
        <p:spPr bwMode="auto">
          <a:xfrm>
            <a:off x="455613" y="498475"/>
            <a:ext cx="8210550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radius) {</a:t>
            </a:r>
          </a:p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PI * radius * radius;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8475" y="542925"/>
            <a:ext cx="6126163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08" name="TextBox 11"/>
          <p:cNvSpPr txBox="1">
            <a:spLocks noChangeArrowheads="1"/>
          </p:cNvSpPr>
          <p:nvPr/>
        </p:nvSpPr>
        <p:spPr bwMode="auto">
          <a:xfrm>
            <a:off x="795338" y="2439988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radius</a:t>
            </a:r>
          </a:p>
        </p:txBody>
      </p:sp>
      <p:sp>
        <p:nvSpPr>
          <p:cNvPr id="153609" name="Rectangle 12"/>
          <p:cNvSpPr>
            <a:spLocks noChangeArrowheads="1"/>
          </p:cNvSpPr>
          <p:nvPr/>
        </p:nvSpPr>
        <p:spPr bwMode="auto">
          <a:xfrm>
            <a:off x="2122488" y="2468563"/>
            <a:ext cx="671512" cy="5064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48653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4626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4628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4629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4630" name="Rectangle 9"/>
          <p:cNvSpPr>
            <a:spLocks noChangeArrowheads="1"/>
          </p:cNvSpPr>
          <p:nvPr/>
        </p:nvSpPr>
        <p:spPr bwMode="auto">
          <a:xfrm>
            <a:off x="455613" y="498475"/>
            <a:ext cx="8210550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radius) {</a:t>
            </a:r>
          </a:p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PI * radius * radius;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8475" y="846138"/>
            <a:ext cx="6126163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4632" name="TextBox 11"/>
          <p:cNvSpPr txBox="1">
            <a:spLocks noChangeArrowheads="1"/>
          </p:cNvSpPr>
          <p:nvPr/>
        </p:nvSpPr>
        <p:spPr bwMode="auto">
          <a:xfrm>
            <a:off x="795338" y="2439988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radius</a:t>
            </a:r>
          </a:p>
        </p:txBody>
      </p:sp>
      <p:sp>
        <p:nvSpPr>
          <p:cNvPr id="154633" name="Rectangle 12"/>
          <p:cNvSpPr>
            <a:spLocks noChangeArrowheads="1"/>
          </p:cNvSpPr>
          <p:nvPr/>
        </p:nvSpPr>
        <p:spPr bwMode="auto">
          <a:xfrm>
            <a:off x="2122488" y="2468563"/>
            <a:ext cx="671512" cy="5064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41713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565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r = readPositive(</a:t>
            </a:r>
            <a:r>
              <a:rPr kumimoji="1" lang="en-US" sz="200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>
                <a:solidFill>
                  <a:schemeClr val="bg2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area = getArea(r);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   println(area);</a:t>
            </a:r>
          </a:p>
          <a:p>
            <a:pPr>
              <a:buClr>
                <a:schemeClr val="bg2"/>
              </a:buClr>
            </a:pPr>
            <a:r>
              <a:rPr kumimoji="1" lang="en-US" sz="2000">
                <a:solidFill>
                  <a:schemeClr val="bg2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5652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5653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5654" name="Rectangle 9"/>
          <p:cNvSpPr>
            <a:spLocks noChangeArrowheads="1"/>
          </p:cNvSpPr>
          <p:nvPr/>
        </p:nvSpPr>
        <p:spPr bwMode="auto">
          <a:xfrm>
            <a:off x="455613" y="498475"/>
            <a:ext cx="8210550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radius) {</a:t>
            </a:r>
          </a:p>
          <a:p>
            <a:pPr>
              <a:buClr>
                <a:schemeClr val="bg2"/>
              </a:buClr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PI * radius * radius;</a:t>
            </a:r>
          </a:p>
          <a:p>
            <a:pPr>
              <a:buClr>
                <a:schemeClr val="bg2"/>
              </a:buClr>
            </a:pPr>
            <a:r>
              <a:rPr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35175" y="846138"/>
            <a:ext cx="3333750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5656" name="TextBox 11"/>
          <p:cNvSpPr txBox="1">
            <a:spLocks noChangeArrowheads="1"/>
          </p:cNvSpPr>
          <p:nvPr/>
        </p:nvSpPr>
        <p:spPr bwMode="auto">
          <a:xfrm>
            <a:off x="795338" y="2439988"/>
            <a:ext cx="129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radius</a:t>
            </a:r>
          </a:p>
        </p:txBody>
      </p:sp>
      <p:sp>
        <p:nvSpPr>
          <p:cNvPr id="155657" name="Rectangle 12"/>
          <p:cNvSpPr>
            <a:spLocks noChangeArrowheads="1"/>
          </p:cNvSpPr>
          <p:nvPr/>
        </p:nvSpPr>
        <p:spPr bwMode="auto">
          <a:xfrm>
            <a:off x="2122488" y="2468563"/>
            <a:ext cx="671512" cy="5064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5658" name="Rectangle 16"/>
          <p:cNvSpPr>
            <a:spLocks noChangeArrowheads="1"/>
          </p:cNvSpPr>
          <p:nvPr/>
        </p:nvSpPr>
        <p:spPr bwMode="auto">
          <a:xfrm>
            <a:off x="3681413" y="1243013"/>
            <a:ext cx="155733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295788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6674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14650" y="895350"/>
            <a:ext cx="1847850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6676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6677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6678" name="Rectangle 16"/>
          <p:cNvSpPr>
            <a:spLocks noChangeArrowheads="1"/>
          </p:cNvSpPr>
          <p:nvPr/>
        </p:nvSpPr>
        <p:spPr bwMode="auto">
          <a:xfrm>
            <a:off x="4806950" y="1011238"/>
            <a:ext cx="155733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121431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7698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2313" y="895350"/>
            <a:ext cx="4040187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7700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7701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7702" name="Rectangle 16"/>
          <p:cNvSpPr>
            <a:spLocks noChangeArrowheads="1"/>
          </p:cNvSpPr>
          <p:nvPr/>
        </p:nvSpPr>
        <p:spPr bwMode="auto">
          <a:xfrm>
            <a:off x="4806950" y="1011238"/>
            <a:ext cx="155733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286384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8722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2313" y="895350"/>
            <a:ext cx="4040187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8724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8725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8726" name="Rectangle 16"/>
          <p:cNvSpPr>
            <a:spLocks noChangeArrowheads="1"/>
          </p:cNvSpPr>
          <p:nvPr/>
        </p:nvSpPr>
        <p:spPr bwMode="auto">
          <a:xfrm>
            <a:off x="4806950" y="1011238"/>
            <a:ext cx="155733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  <p:sp>
        <p:nvSpPr>
          <p:cNvPr id="158727" name="TextBox 9"/>
          <p:cNvSpPr txBox="1">
            <a:spLocks noChangeArrowheads="1"/>
          </p:cNvSpPr>
          <p:nvPr/>
        </p:nvSpPr>
        <p:spPr bwMode="auto">
          <a:xfrm>
            <a:off x="2325688" y="2498725"/>
            <a:ext cx="922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area</a:t>
            </a:r>
          </a:p>
        </p:txBody>
      </p:sp>
      <p:sp>
        <p:nvSpPr>
          <p:cNvPr id="158728" name="Rectangle 10"/>
          <p:cNvSpPr>
            <a:spLocks noChangeArrowheads="1"/>
          </p:cNvSpPr>
          <p:nvPr/>
        </p:nvSpPr>
        <p:spPr bwMode="auto">
          <a:xfrm>
            <a:off x="3436938" y="2513013"/>
            <a:ext cx="1570037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448414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9746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2313" y="1198563"/>
            <a:ext cx="4040187" cy="360362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9748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59749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59750" name="TextBox 9"/>
          <p:cNvSpPr txBox="1">
            <a:spLocks noChangeArrowheads="1"/>
          </p:cNvSpPr>
          <p:nvPr/>
        </p:nvSpPr>
        <p:spPr bwMode="auto">
          <a:xfrm>
            <a:off x="2325688" y="2498725"/>
            <a:ext cx="922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area</a:t>
            </a:r>
          </a:p>
        </p:txBody>
      </p:sp>
      <p:sp>
        <p:nvSpPr>
          <p:cNvPr id="159751" name="Rectangle 10"/>
          <p:cNvSpPr>
            <a:spLocks noChangeArrowheads="1"/>
          </p:cNvSpPr>
          <p:nvPr/>
        </p:nvSpPr>
        <p:spPr bwMode="auto">
          <a:xfrm>
            <a:off x="3436938" y="2513013"/>
            <a:ext cx="1570037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267566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808038" y="2247900"/>
            <a:ext cx="37862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88" y="1878013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5"/>
          <p:cNvSpPr>
            <a:spLocks noChangeArrowheads="1"/>
          </p:cNvSpPr>
          <p:nvPr/>
        </p:nvSpPr>
        <p:spPr bwMode="auto">
          <a:xfrm>
            <a:off x="201613" y="230188"/>
            <a:ext cx="8212137" cy="3044825"/>
          </a:xfrm>
          <a:prstGeom prst="rect">
            <a:avLst/>
          </a:prstGeom>
          <a:solidFill>
            <a:srgbClr val="D4DDF8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0770" name="Rectangle 3"/>
          <p:cNvSpPr txBox="1">
            <a:spLocks noChangeArrowheads="1"/>
          </p:cNvSpPr>
          <p:nvPr/>
        </p:nvSpPr>
        <p:spPr bwMode="auto">
          <a:xfrm>
            <a:off x="320675" y="-363538"/>
            <a:ext cx="8524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sz="20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sz="2000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private void</a:t>
            </a:r>
            <a:r>
              <a:rPr kumimoji="1" lang="en-US" sz="2000" b="1" dirty="0" smtClean="0">
                <a:solidFill>
                  <a:srgbClr val="660066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readPositive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sz="2000" dirty="0" smtClean="0">
                <a:solidFill>
                  <a:srgbClr val="0000FF"/>
                </a:solidFill>
                <a:latin typeface="Courier New" charset="0"/>
              </a:rPr>
              <a:t>“Enter radius: “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kumimoji="1" lang="en-US" sz="2000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sz="2000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area =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getArea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(r);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000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(area);</a:t>
            </a:r>
          </a:p>
          <a:p>
            <a:pPr>
              <a:buClr>
                <a:schemeClr val="bg2"/>
              </a:buClr>
            </a:pPr>
            <a:r>
              <a:rPr kumimoji="1" lang="en-US" sz="2000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7500" y="1530350"/>
            <a:ext cx="303213" cy="360363"/>
          </a:xfrm>
          <a:prstGeom prst="round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0772" name="TextBox 6"/>
          <p:cNvSpPr txBox="1">
            <a:spLocks noChangeArrowheads="1"/>
          </p:cNvSpPr>
          <p:nvPr/>
        </p:nvSpPr>
        <p:spPr bwMode="auto">
          <a:xfrm>
            <a:off x="571500" y="2474913"/>
            <a:ext cx="368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r</a:t>
            </a:r>
          </a:p>
        </p:txBody>
      </p:sp>
      <p:sp>
        <p:nvSpPr>
          <p:cNvPr id="160773" name="Rectangle 8"/>
          <p:cNvSpPr>
            <a:spLocks noChangeArrowheads="1"/>
          </p:cNvSpPr>
          <p:nvPr/>
        </p:nvSpPr>
        <p:spPr bwMode="auto">
          <a:xfrm>
            <a:off x="1090613" y="2505075"/>
            <a:ext cx="669925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42</a:t>
            </a:r>
          </a:p>
        </p:txBody>
      </p:sp>
      <p:sp>
        <p:nvSpPr>
          <p:cNvPr id="160774" name="TextBox 9"/>
          <p:cNvSpPr txBox="1">
            <a:spLocks noChangeArrowheads="1"/>
          </p:cNvSpPr>
          <p:nvPr/>
        </p:nvSpPr>
        <p:spPr bwMode="auto">
          <a:xfrm>
            <a:off x="2325688" y="2498725"/>
            <a:ext cx="922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area</a:t>
            </a:r>
          </a:p>
        </p:txBody>
      </p:sp>
      <p:sp>
        <p:nvSpPr>
          <p:cNvPr id="160775" name="Rectangle 10"/>
          <p:cNvSpPr>
            <a:spLocks noChangeArrowheads="1"/>
          </p:cNvSpPr>
          <p:nvPr/>
        </p:nvSpPr>
        <p:spPr bwMode="auto">
          <a:xfrm>
            <a:off x="3436938" y="2513013"/>
            <a:ext cx="1570037" cy="504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>
                <a:solidFill>
                  <a:srgbClr val="010000"/>
                </a:solidFill>
                <a:latin typeface="Courier" charset="0"/>
                <a:cs typeface="Courier" charset="0"/>
              </a:rPr>
              <a:t>5538.96</a:t>
            </a:r>
          </a:p>
        </p:txBody>
      </p:sp>
    </p:spTree>
    <p:extLst>
      <p:ext uri="{BB962C8B-B14F-4D97-AF65-F5344CB8AC3E}">
        <p14:creationId xmlns:p14="http://schemas.microsoft.com/office/powerpoint/2010/main" val="390099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 smtClean="0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Good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9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599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503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6486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262063"/>
            <a:ext cx="6384925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66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32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 smtClean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23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9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1" name="Picture 3" descr="Screen Shot 2015-06-19 at 12.31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6619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16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756869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083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35699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2499</Words>
  <Application>Microsoft Macintosh PowerPoint</Application>
  <PresentationFormat>On-screen Show (4:3)</PresentationFormat>
  <Paragraphs>633</Paragraphs>
  <Slides>73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11</cp:revision>
  <dcterms:created xsi:type="dcterms:W3CDTF">2016-06-22T10:46:22Z</dcterms:created>
  <dcterms:modified xsi:type="dcterms:W3CDTF">2016-06-23T04:54:39Z</dcterms:modified>
</cp:coreProperties>
</file>